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11"/>
  </p:notesMasterIdLst>
  <p:sldIdLst>
    <p:sldId id="392" r:id="rId6"/>
    <p:sldId id="393" r:id="rId7"/>
    <p:sldId id="394" r:id="rId8"/>
    <p:sldId id="395" r:id="rId9"/>
    <p:sldId id="39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8541" autoAdjust="0"/>
  </p:normalViewPr>
  <p:slideViewPr>
    <p:cSldViewPr snapToGrid="0">
      <p:cViewPr varScale="1">
        <p:scale>
          <a:sx n="99" d="100"/>
          <a:sy n="99" d="100"/>
        </p:scale>
        <p:origin x="9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7ADA0-731C-4523-9435-1F1BD4FABE6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F53F5-307F-413A-A435-52AFA2A2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>
            <a:extLst>
              <a:ext uri="{FF2B5EF4-FFF2-40B4-BE49-F238E27FC236}">
                <a16:creationId xmlns:a16="http://schemas.microsoft.com/office/drawing/2014/main" id="{B5DB2BAF-581D-4658-8334-4DFE8075BD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457200" y="923925"/>
            <a:ext cx="8229600" cy="4629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>
            <a:extLst>
              <a:ext uri="{FF2B5EF4-FFF2-40B4-BE49-F238E27FC236}">
                <a16:creationId xmlns:a16="http://schemas.microsoft.com/office/drawing/2014/main" id="{F5545B8C-0F9C-4FA7-BDF8-EFDBA4D564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31837" y="6638925"/>
            <a:ext cx="5851525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z="2000" dirty="0"/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60471240-E1B1-4592-900E-5D0A4844C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26DE92-0FC4-45CD-92B2-A32EB3B24C55}" type="slidenum">
              <a:rPr lang="en-US" altLang="en-US" sz="1100">
                <a:latin typeface="Calibri" panose="020F0502020204030204" pitchFamily="34" charset="0"/>
              </a:rPr>
              <a:pPr/>
              <a:t>1</a:t>
            </a:fld>
            <a:endParaRPr lang="en-US" altLang="en-US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2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1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8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689600" y="4114800"/>
            <a:ext cx="6502400" cy="2057400"/>
          </a:xfrm>
          <a:prstGeom prst="rect">
            <a:avLst/>
          </a:prstGeom>
        </p:spPr>
        <p:txBody>
          <a:bodyPr anchor="ctr" anchorCtr="1"/>
          <a:lstStyle>
            <a:lvl1pPr algn="ctr">
              <a:spcBef>
                <a:spcPct val="20000"/>
              </a:spcBef>
              <a:buNone/>
              <a:defRPr sz="2400"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>
              <a:defRPr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</a:lstStyle>
          <a:p>
            <a:pPr lvl="0" algn="ctr">
              <a:spcBef>
                <a:spcPct val="20000"/>
              </a:spcBef>
            </a:pPr>
            <a:r>
              <a:rPr lang="en-US" sz="2800" b="1">
                <a:solidFill>
                  <a:srgbClr val="000066"/>
                </a:solidFill>
              </a:rPr>
              <a:t>Click to edit Master text styles</a:t>
            </a:r>
          </a:p>
          <a:p>
            <a:pPr lvl="1" algn="ctr">
              <a:spcBef>
                <a:spcPct val="20000"/>
              </a:spcBef>
            </a:pPr>
            <a:r>
              <a:rPr lang="en-US" sz="2800" b="1">
                <a:solidFill>
                  <a:srgbClr val="000066"/>
                </a:solidFill>
              </a:rPr>
              <a:t>Second level</a:t>
            </a:r>
          </a:p>
        </p:txBody>
      </p:sp>
      <p:pic>
        <p:nvPicPr>
          <p:cNvPr id="5" name="Picture 1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5" r="-2106" b="-21826"/>
          <a:stretch>
            <a:fillRect/>
          </a:stretch>
        </p:blipFill>
        <p:spPr bwMode="auto">
          <a:xfrm>
            <a:off x="1320800" y="2819400"/>
            <a:ext cx="43688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5618" y="1981200"/>
            <a:ext cx="166158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454400" y="1143000"/>
            <a:ext cx="8737600" cy="274320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 sz="3200" b="0" baseline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en-US" sz="2400" b="1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485494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BB72F48D-7014-4DBD-8FE5-CFFA4DAC5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45A912-337D-4EE1-8F21-BE8D4F1DC6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8242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0"/>
            <a:ext cx="103632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A78A98D9-4BE4-4AD1-91E7-4A9F1A74C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44431DD-25D6-434A-A35F-F5E5174393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4453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F920D9CF-C112-48A6-9EE5-05D30171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3B23AA-F89C-4118-82DE-A936DC6BBF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2133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1200" y="0"/>
            <a:ext cx="103632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8000" y="1295400"/>
            <a:ext cx="10966451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853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1200" y="0"/>
            <a:ext cx="103632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8000" y="1295400"/>
            <a:ext cx="5486400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994400" y="4114800"/>
            <a:ext cx="5486400" cy="20574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73058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A789C-D27A-4D14-8B81-63A023EE86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5804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693" y="2130126"/>
            <a:ext cx="10362617" cy="14702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383" y="3885867"/>
            <a:ext cx="8533235" cy="1752871"/>
          </a:xfrm>
          <a:prstGeom prst="rect">
            <a:avLst/>
          </a:prstGeom>
        </p:spPr>
        <p:txBody>
          <a:bodyPr lIns="83338" tIns="41669" rIns="83338" bIns="41669"/>
          <a:lstStyle>
            <a:lvl1pPr marL="0" indent="0" algn="ctr">
              <a:buNone/>
              <a:defRPr/>
            </a:lvl1pPr>
            <a:lvl2pPr marL="416692" indent="0" algn="ctr">
              <a:buNone/>
              <a:defRPr/>
            </a:lvl2pPr>
            <a:lvl3pPr marL="833384" indent="0" algn="ctr">
              <a:buNone/>
              <a:defRPr/>
            </a:lvl3pPr>
            <a:lvl4pPr marL="1250076" indent="0" algn="ctr">
              <a:buNone/>
              <a:defRPr/>
            </a:lvl4pPr>
            <a:lvl5pPr marL="1666768" indent="0" algn="ctr">
              <a:buNone/>
              <a:defRPr/>
            </a:lvl5pPr>
            <a:lvl6pPr marL="2083460" indent="0" algn="ctr">
              <a:buNone/>
              <a:defRPr/>
            </a:lvl6pPr>
            <a:lvl7pPr marL="2500152" indent="0" algn="ctr">
              <a:buNone/>
              <a:defRPr/>
            </a:lvl7pPr>
            <a:lvl8pPr marL="2916845" indent="0" algn="ctr">
              <a:buNone/>
              <a:defRPr/>
            </a:lvl8pPr>
            <a:lvl9pPr marL="333353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1550872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30AB4-D5CD-44E3-86BB-32EB5E178E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32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93544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02796F-4EB6-4190-821A-23A810F07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63500" dist="50800" dir="54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E615EC9-8564-4C35-A5F2-1DA88E36FD6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19" y="6489703"/>
            <a:ext cx="2415116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43" tIns="45520" rIns="91043" bIns="4552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A5F6D4-67A9-4F1E-BC1B-5A7F450CBB8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476320" y="6500813"/>
            <a:ext cx="2696633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981" tIns="41493" rIns="82981" bIns="41493" anchor="ctr"/>
          <a:lstStyle>
            <a:lvl1pPr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9C5BF79-758C-4646-8F1F-DFB973981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255" y="6362529"/>
            <a:ext cx="5269044" cy="2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i="1">
                <a:solidFill>
                  <a:srgbClr val="000066"/>
                </a:solidFill>
              </a:rPr>
              <a:t>Air University: The Intellectual and Leadership Center of the Air Force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B3CFF39-7AF2-4B66-A329-AC5ED10EE8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432800" y="989016"/>
            <a:ext cx="37592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981" tIns="41493" rIns="82981" bIns="41493" anchor="ctr"/>
          <a:lstStyle>
            <a:lvl1pPr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FEA5232-9505-4E81-92C2-B031FF306F1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989013"/>
            <a:ext cx="3304117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43" tIns="45520" rIns="91043" bIns="4552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8" name="Picture 11" descr="chrmblue_std small">
            <a:extLst>
              <a:ext uri="{FF2B5EF4-FFF2-40B4-BE49-F238E27FC236}">
                <a16:creationId xmlns:a16="http://schemas.microsoft.com/office/drawing/2014/main" id="{1D1AAEC0-641F-4C93-91AB-B3DF3C05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9" y="128588"/>
            <a:ext cx="1071033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7" descr="AFIT(good)">
            <a:extLst>
              <a:ext uri="{FF2B5EF4-FFF2-40B4-BE49-F238E27FC236}">
                <a16:creationId xmlns:a16="http://schemas.microsoft.com/office/drawing/2014/main" id="{3BB0ACE7-7A7E-498E-8A24-4B75CFE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160000" y="152402"/>
            <a:ext cx="19304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3BE7DE20-979D-4B5E-AA1A-1B47CD121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901700"/>
            <a:ext cx="5269044" cy="2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302" tIns="41652" rIns="83302" bIns="41652">
            <a:spAutoFit/>
          </a:bodyPr>
          <a:lstStyle>
            <a:lvl1pPr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300" b="1" i="1">
                <a:solidFill>
                  <a:srgbClr val="000066"/>
                </a:solidFill>
              </a:rPr>
              <a:t>The AFIT of Today is the Air Force of Tomorrow.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F274D20-7713-4FBF-AEB4-85F86DB64C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r="-2106" b="-21826"/>
          <a:stretch>
            <a:fillRect/>
          </a:stretch>
        </p:blipFill>
        <p:spPr bwMode="auto">
          <a:xfrm>
            <a:off x="1223433" y="2249487"/>
            <a:ext cx="4368800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3">
            <a:extLst>
              <a:ext uri="{FF2B5EF4-FFF2-40B4-BE49-F238E27FC236}">
                <a16:creationId xmlns:a16="http://schemas.microsoft.com/office/drawing/2014/main" id="{BD4D9464-90C0-4BF6-A9F0-3D12A27231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06941" y="217920"/>
            <a:ext cx="6778117" cy="59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271" tIns="45636" rIns="91271" bIns="45636">
            <a:spAutoFit/>
          </a:bodyPr>
          <a:lstStyle/>
          <a:p>
            <a:pPr defTabSz="914408" eaLnBrk="1" hangingPunct="1">
              <a:defRPr/>
            </a:pPr>
            <a:r>
              <a:rPr lang="en-US" sz="33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</a:rPr>
              <a:t>Air Force Institute of Technology</a:t>
            </a:r>
            <a:endParaRPr lang="en-US" sz="33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5F5E7481-9AC8-432A-B7E3-E80E5DB12F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39128" y="6637341"/>
            <a:ext cx="1098928" cy="23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0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001D03B9-40C9-455A-9168-46D6538239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37012" y="-12700"/>
            <a:ext cx="1098928" cy="23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00">
                <a:solidFill>
                  <a:srgbClr val="008000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9658460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1200" y="0"/>
            <a:ext cx="103632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8001" y="1447800"/>
            <a:ext cx="10966451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07CA6322-E512-48DF-AD39-EE830CA6D3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CC6AF1F-3DB1-4309-A276-618FD777EA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43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2118" y="6337301"/>
            <a:ext cx="2415116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9476318" y="6348413"/>
            <a:ext cx="2696633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2459567" y="6234114"/>
            <a:ext cx="5269044" cy="2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>
                <a:solidFill>
                  <a:srgbClr val="000066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8432800" y="989014"/>
            <a:ext cx="37592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0"/>
            <a:ext cx="10363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3304117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2057" name="Picture 11" descr="chrmblue_std small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2468" y="128588"/>
            <a:ext cx="1071033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673601" y="6437314"/>
            <a:ext cx="2155640" cy="26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>
                <a:solidFill>
                  <a:srgbClr val="000066"/>
                </a:solidFill>
                <a:latin typeface="+mn-lt"/>
                <a:cs typeface="+mn-cs"/>
              </a:rPr>
              <a:t>Aim High…Fly - Fight - Win</a:t>
            </a:r>
            <a:endParaRPr lang="en-US" sz="1200" i="1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160000" y="152401"/>
            <a:ext cx="19304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251200" y="901700"/>
            <a:ext cx="3976646" cy="28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>
                <a:solidFill>
                  <a:srgbClr val="000066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9144000" y="64166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B91381-3B66-47DE-9920-6C60C9B59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>
            <a:extLst>
              <a:ext uri="{FF2B5EF4-FFF2-40B4-BE49-F238E27FC236}">
                <a16:creationId xmlns:a16="http://schemas.microsoft.com/office/drawing/2014/main" id="{94C3EDDC-7288-435D-8580-51A77E1C3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19" y="6489703"/>
            <a:ext cx="2415116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43" tIns="45520" rIns="91043" bIns="4552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2261FD5-33FF-4AE8-9D6D-42DCA716A2D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476320" y="6500813"/>
            <a:ext cx="2696633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981" tIns="41493" rIns="82981" bIns="41493" anchor="ctr"/>
          <a:lstStyle>
            <a:lvl1pPr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414BC933-E343-4D8C-99F8-A92911025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7695" y="6355472"/>
            <a:ext cx="5269044" cy="2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i="1">
                <a:solidFill>
                  <a:srgbClr val="000066"/>
                </a:solidFill>
              </a:rPr>
              <a:t>Air University: The Intellectual and Leadership Center of the Air Force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C95C1443-0D0C-4AAA-8271-AB22913B8D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432800" y="989016"/>
            <a:ext cx="37592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981" tIns="41493" rIns="82981" bIns="41493" anchor="ctr"/>
          <a:lstStyle>
            <a:lvl1pPr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88B616BD-FD48-4027-A358-97D071765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1700" y="0"/>
            <a:ext cx="10363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2" name="Rectangle 10">
            <a:extLst>
              <a:ext uri="{FF2B5EF4-FFF2-40B4-BE49-F238E27FC236}">
                <a16:creationId xmlns:a16="http://schemas.microsoft.com/office/drawing/2014/main" id="{D352E405-0BF4-4E84-8617-B74166A20C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989013"/>
            <a:ext cx="3304117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43" tIns="45520" rIns="91043" bIns="4552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1033" name="Picture 11" descr="chrmblue_std small">
            <a:extLst>
              <a:ext uri="{FF2B5EF4-FFF2-40B4-BE49-F238E27FC236}">
                <a16:creationId xmlns:a16="http://schemas.microsoft.com/office/drawing/2014/main" id="{4499B72E-FADD-49FE-A009-E284A7768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9" y="128588"/>
            <a:ext cx="1071033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 descr="AFIT(good)">
            <a:extLst>
              <a:ext uri="{FF2B5EF4-FFF2-40B4-BE49-F238E27FC236}">
                <a16:creationId xmlns:a16="http://schemas.microsoft.com/office/drawing/2014/main" id="{E239657B-E827-40C5-9A0F-A22A4C3F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160000" y="152402"/>
            <a:ext cx="19304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Text Box 7">
            <a:extLst>
              <a:ext uri="{FF2B5EF4-FFF2-40B4-BE49-F238E27FC236}">
                <a16:creationId xmlns:a16="http://schemas.microsoft.com/office/drawing/2014/main" id="{2E77856F-6FC7-4304-9202-D04CB545C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901700"/>
            <a:ext cx="5181600" cy="2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302" tIns="41652" rIns="83302" bIns="41652">
            <a:spAutoFit/>
          </a:bodyPr>
          <a:lstStyle>
            <a:lvl1pPr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300" b="1" i="1">
                <a:solidFill>
                  <a:srgbClr val="000066"/>
                </a:solidFill>
              </a:rPr>
              <a:t>The AFIT of Today is the Air Force of Tomorrow.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7AF21D-130A-46DF-9225-1ACFE96D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fld id="{77A1A60F-A2FC-4166-B15F-7845378A11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7" name="Text Box 5">
            <a:extLst>
              <a:ext uri="{FF2B5EF4-FFF2-40B4-BE49-F238E27FC236}">
                <a16:creationId xmlns:a16="http://schemas.microsoft.com/office/drawing/2014/main" id="{1168678E-064B-4170-9D33-63BD5753F8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39128" y="6637341"/>
            <a:ext cx="1098928" cy="23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0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038" name="Text Box 5">
            <a:extLst>
              <a:ext uri="{FF2B5EF4-FFF2-40B4-BE49-F238E27FC236}">
                <a16:creationId xmlns:a16="http://schemas.microsoft.com/office/drawing/2014/main" id="{7C947BCA-55DA-4A4A-A662-FE161951B2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37012" y="-12700"/>
            <a:ext cx="1098928" cy="23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00">
                <a:solidFill>
                  <a:srgbClr val="008000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342492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odecienciaficcion.blogspot.com/2018/12/1994-stargate-roland-emmerich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8">
            <a:extLst>
              <a:ext uri="{FF2B5EF4-FFF2-40B4-BE49-F238E27FC236}">
                <a16:creationId xmlns:a16="http://schemas.microsoft.com/office/drawing/2014/main" id="{DC22B358-5910-43A6-B734-C42F2DBC4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962" y="1362964"/>
            <a:ext cx="6571226" cy="216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71" tIns="45636" rIns="91271" bIns="45636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folHlink"/>
                </a:solidFill>
                <a:latin typeface="+mj-lt"/>
                <a:sym typeface="Arial"/>
              </a:rPr>
              <a:t>2d Lt Aaron Bonner</a:t>
            </a:r>
          </a:p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folHlink"/>
                </a:solidFill>
                <a:latin typeface="+mj-lt"/>
                <a:sym typeface="Arial"/>
              </a:rPr>
              <a:t>Polarization</a:t>
            </a:r>
            <a:endParaRPr lang="en-US" sz="28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eaLnBrk="1" hangingPunct="1">
              <a:lnSpc>
                <a:spcPct val="120000"/>
              </a:lnSpc>
            </a:pPr>
            <a:endParaRPr lang="en-US" sz="28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whiteboard on a desk&#10;&#10;AI-generated content may be incorrect.">
            <a:extLst>
              <a:ext uri="{FF2B5EF4-FFF2-40B4-BE49-F238E27FC236}">
                <a16:creationId xmlns:a16="http://schemas.microsoft.com/office/drawing/2014/main" id="{D46A1A35-1103-CEA6-1D47-5FC4B6188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93" y="2774271"/>
            <a:ext cx="6261925" cy="352546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8E68BA-923C-CFAA-A877-956C82DA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8CED0-4E8F-2CA9-CD7C-E6D1F19F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Setup</a:t>
            </a:r>
          </a:p>
          <a:p>
            <a:pPr lvl="1"/>
            <a:r>
              <a:rPr lang="en-US" dirty="0"/>
              <a:t>Laser</a:t>
            </a:r>
          </a:p>
          <a:p>
            <a:pPr lvl="1"/>
            <a:r>
              <a:rPr lang="en-US" dirty="0"/>
              <a:t>Filter/Aperture</a:t>
            </a:r>
          </a:p>
          <a:p>
            <a:pPr lvl="1"/>
            <a:r>
              <a:rPr lang="en-US" dirty="0"/>
              <a:t>Sensor</a:t>
            </a:r>
          </a:p>
          <a:p>
            <a:r>
              <a:rPr lang="en-US" dirty="0"/>
              <a:t>Laser polarization angle determination</a:t>
            </a:r>
          </a:p>
          <a:p>
            <a:r>
              <a:rPr lang="en-US" dirty="0"/>
              <a:t>Exposure time experimentation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0E35B-DFEF-C9ED-49EF-B4B8E6A99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6AF1F-3DB1-4309-A276-618FD777EA4B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7" name="Picture 6" descr="A keyboard on a desk&#10;&#10;AI-generated content may be incorrect.">
            <a:extLst>
              <a:ext uri="{FF2B5EF4-FFF2-40B4-BE49-F238E27FC236}">
                <a16:creationId xmlns:a16="http://schemas.microsoft.com/office/drawing/2014/main" id="{E91E332D-01A8-D5AC-06AD-3608EB1FB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723" y="2177301"/>
            <a:ext cx="5052931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944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7F97-52F3-0B54-B04A-E6389459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Capture</a:t>
            </a:r>
          </a:p>
        </p:txBody>
      </p:sp>
      <p:pic>
        <p:nvPicPr>
          <p:cNvPr id="7" name="Content Placeholder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6A7F109-F778-E15D-CA13-17C077C0D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22" y="1215381"/>
            <a:ext cx="8008257" cy="26694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25485-F98B-F71D-D7CE-F5696690D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31DD-25D6-434A-A35F-F5E517439328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" name="Picture 9" descr="A white box with a black object on it&#10;&#10;AI-generated content may be incorrect.">
            <a:extLst>
              <a:ext uri="{FF2B5EF4-FFF2-40B4-BE49-F238E27FC236}">
                <a16:creationId xmlns:a16="http://schemas.microsoft.com/office/drawing/2014/main" id="{6219402A-4B15-200A-4E39-FF691E3F9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8" r="26428"/>
          <a:stretch/>
        </p:blipFill>
        <p:spPr>
          <a:xfrm rot="5400000">
            <a:off x="7935796" y="3544602"/>
            <a:ext cx="2273816" cy="2954213"/>
          </a:xfrm>
          <a:prstGeom prst="rect">
            <a:avLst/>
          </a:prstGeom>
        </p:spPr>
      </p:pic>
      <p:pic>
        <p:nvPicPr>
          <p:cNvPr id="12" name="Picture 11" descr="A device with a red light&#10;&#10;AI-generated content may be incorrect.">
            <a:extLst>
              <a:ext uri="{FF2B5EF4-FFF2-40B4-BE49-F238E27FC236}">
                <a16:creationId xmlns:a16="http://schemas.microsoft.com/office/drawing/2014/main" id="{F8C1934B-C6DB-4B67-FEF9-35241AC17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5" r="23095"/>
          <a:stretch/>
        </p:blipFill>
        <p:spPr>
          <a:xfrm rot="5400000">
            <a:off x="4898243" y="3600287"/>
            <a:ext cx="2266017" cy="2835041"/>
          </a:xfrm>
          <a:prstGeom prst="rect">
            <a:avLst/>
          </a:prstGeom>
        </p:spPr>
      </p:pic>
      <p:pic>
        <p:nvPicPr>
          <p:cNvPr id="14" name="Picture 13" descr="A red light on a white box&#10;&#10;AI-generated content may be incorrect.">
            <a:extLst>
              <a:ext uri="{FF2B5EF4-FFF2-40B4-BE49-F238E27FC236}">
                <a16:creationId xmlns:a16="http://schemas.microsoft.com/office/drawing/2014/main" id="{554CD7D0-5A1F-8070-42D8-20E3F50F6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5" r="20952"/>
          <a:stretch/>
        </p:blipFill>
        <p:spPr>
          <a:xfrm rot="5400000">
            <a:off x="1754572" y="3713333"/>
            <a:ext cx="2184604" cy="26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57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D85B-493B-D72C-7440-888B4CDD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and 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4AFB9-B149-16A3-E4CA-45370975B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31DD-25D6-434A-A35F-F5E517439328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8" name="Content Placeholder 7" descr="A white screen with black and orange lines&#10;&#10;AI-generated content may be incorrect.">
            <a:extLst>
              <a:ext uri="{FF2B5EF4-FFF2-40B4-BE49-F238E27FC236}">
                <a16:creationId xmlns:a16="http://schemas.microsoft.com/office/drawing/2014/main" id="{C645DED9-4194-59E2-2C6B-E82D0B66A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14" y="1224642"/>
            <a:ext cx="8114771" cy="4868863"/>
          </a:xfrm>
        </p:spPr>
      </p:pic>
    </p:spTree>
    <p:extLst>
      <p:ext uri="{BB962C8B-B14F-4D97-AF65-F5344CB8AC3E}">
        <p14:creationId xmlns:p14="http://schemas.microsoft.com/office/powerpoint/2010/main" val="407467610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3B37-C0A1-7573-A7C6-AAA4549E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Content Placeholder 5" descr="A group of people in a circle&#10;&#10;AI-generated content may be incorrect.">
            <a:extLst>
              <a:ext uri="{FF2B5EF4-FFF2-40B4-BE49-F238E27FC236}">
                <a16:creationId xmlns:a16="http://schemas.microsoft.com/office/drawing/2014/main" id="{D48899C6-645C-2035-38D0-02FF6C515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66937" y="1653381"/>
            <a:ext cx="7858125" cy="4419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6A345-02E3-876A-D1E7-7093812FC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31DD-25D6-434A-A35F-F5E517439328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F8DB4-472B-EA60-B16E-03C6C6ECDF4F}"/>
              </a:ext>
            </a:extLst>
          </p:cNvPr>
          <p:cNvSpPr txBox="1"/>
          <p:nvPr/>
        </p:nvSpPr>
        <p:spPr>
          <a:xfrm>
            <a:off x="2166937" y="6072981"/>
            <a:ext cx="7858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universodecienciaficcion.blogspot.com/2018/12/1994-stargate-roland-emmerich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146122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FIT_PP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18B7691E61C4FB1DA86122B97139D" ma:contentTypeVersion="8" ma:contentTypeDescription="Create a new document." ma:contentTypeScope="" ma:versionID="3dab680cc7e2e06129a6e7476b6ae2db">
  <xsd:schema xmlns:xsd="http://www.w3.org/2001/XMLSchema" xmlns:xs="http://www.w3.org/2001/XMLSchema" xmlns:p="http://schemas.microsoft.com/office/2006/metadata/properties" xmlns:ns2="f536f339-06ed-48c4-a55c-eafd0ed0a577" targetNamespace="http://schemas.microsoft.com/office/2006/metadata/properties" ma:root="true" ma:fieldsID="9fc4ef2c31ddcac6a52b10a1de04de09" ns2:_="">
    <xsd:import namespace="f536f339-06ed-48c4-a55c-eafd0ed0a5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6f339-06ed-48c4-a55c-eafd0ed0a5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A3C2CA-21C2-4B00-A3FD-DFBCF1B695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5AA470-A8D7-46A6-BEFD-580010795715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023d53c5-ba6d-47b0-817f-5227d1d77897"/>
    <ds:schemaRef ds:uri="feee8034-9033-4907-8dcb-5196de7e654f"/>
  </ds:schemaRefs>
</ds:datastoreItem>
</file>

<file path=customXml/itemProps3.xml><?xml version="1.0" encoding="utf-8"?>
<ds:datastoreItem xmlns:ds="http://schemas.openxmlformats.org/officeDocument/2006/customXml" ds:itemID="{0734FE29-FD9B-4111-8731-09D8CA8C6A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36f339-06ed-48c4-a55c-eafd0ed0a5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46</Words>
  <Application>Microsoft Office PowerPoint</Application>
  <PresentationFormat>Widescreen</PresentationFormat>
  <Paragraphs>21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Wingdings</vt:lpstr>
      <vt:lpstr>AFIT_PPT_TEMPLATE</vt:lpstr>
      <vt:lpstr>2_Default Design</vt:lpstr>
      <vt:lpstr>PowerPoint Presentation</vt:lpstr>
      <vt:lpstr>Lab Setup</vt:lpstr>
      <vt:lpstr>Data Capture</vt:lpstr>
      <vt:lpstr>Data Generation and Preparation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Leleia Hsia</dc:creator>
  <cp:lastModifiedBy>Aaron Bonner</cp:lastModifiedBy>
  <cp:revision>19</cp:revision>
  <dcterms:created xsi:type="dcterms:W3CDTF">2022-07-27T15:12:53Z</dcterms:created>
  <dcterms:modified xsi:type="dcterms:W3CDTF">2025-05-30T14:33:48Z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0x01010069118B7691E61C4FB1DA86122B97139D</vt:lpwstr>
  </property>
</Properties>
</file>